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5" r:id="rId3"/>
    <p:sldId id="258" r:id="rId4"/>
    <p:sldId id="259" r:id="rId5"/>
    <p:sldId id="260" r:id="rId6"/>
    <p:sldId id="263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661885-18C2-42CF-AD47-CC75EF05B4F3}" v="23" dt="2025-08-16T13:30:22.2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37" d="100"/>
          <a:sy n="37" d="100"/>
        </p:scale>
        <p:origin x="84" y="15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agoș bobu" userId="3add4bd8406ed06e" providerId="LiveId" clId="{42661885-18C2-42CF-AD47-CC75EF05B4F3}"/>
    <pc:docChg chg="undo custSel addSld delSld modSld sldOrd">
      <pc:chgData name="dragoș bobu" userId="3add4bd8406ed06e" providerId="LiveId" clId="{42661885-18C2-42CF-AD47-CC75EF05B4F3}" dt="2025-08-16T13:30:48.913" v="102" actId="26606"/>
      <pc:docMkLst>
        <pc:docMk/>
      </pc:docMkLst>
      <pc:sldChg chg="del">
        <pc:chgData name="dragoș bobu" userId="3add4bd8406ed06e" providerId="LiveId" clId="{42661885-18C2-42CF-AD47-CC75EF05B4F3}" dt="2025-08-16T13:13:51.456" v="19" actId="47"/>
        <pc:sldMkLst>
          <pc:docMk/>
          <pc:sldMk cId="3327751308" sldId="256"/>
        </pc:sldMkLst>
      </pc:sldChg>
      <pc:sldChg chg="addSp delSp modSp mod setBg">
        <pc:chgData name="dragoș bobu" userId="3add4bd8406ed06e" providerId="LiveId" clId="{42661885-18C2-42CF-AD47-CC75EF05B4F3}" dt="2025-08-16T13:29:13.533" v="97" actId="1076"/>
        <pc:sldMkLst>
          <pc:docMk/>
          <pc:sldMk cId="2902776825" sldId="257"/>
        </pc:sldMkLst>
        <pc:spChg chg="add del">
          <ac:chgData name="dragoș bobu" userId="3add4bd8406ed06e" providerId="LiveId" clId="{42661885-18C2-42CF-AD47-CC75EF05B4F3}" dt="2025-08-16T13:12:51.087" v="8" actId="26606"/>
          <ac:spMkLst>
            <pc:docMk/>
            <pc:sldMk cId="2902776825" sldId="257"/>
            <ac:spMk id="8" creationId="{38CB19FB-7C96-4FEC-9331-E826E4E36CE4}"/>
          </ac:spMkLst>
        </pc:spChg>
        <pc:spChg chg="add del">
          <ac:chgData name="dragoș bobu" userId="3add4bd8406ed06e" providerId="LiveId" clId="{42661885-18C2-42CF-AD47-CC75EF05B4F3}" dt="2025-08-16T13:12:51.079" v="7" actId="26606"/>
          <ac:spMkLst>
            <pc:docMk/>
            <pc:sldMk cId="2902776825" sldId="257"/>
            <ac:spMk id="20" creationId="{6680F1D3-7650-4307-A001-0163AD371D29}"/>
          </ac:spMkLst>
        </pc:spChg>
        <pc:spChg chg="add">
          <ac:chgData name="dragoș bobu" userId="3add4bd8406ed06e" providerId="LiveId" clId="{42661885-18C2-42CF-AD47-CC75EF05B4F3}" dt="2025-08-16T13:12:51.087" v="8" actId="26606"/>
          <ac:spMkLst>
            <pc:docMk/>
            <pc:sldMk cId="2902776825" sldId="257"/>
            <ac:spMk id="22" creationId="{DEAEE08D-A745-4391-9073-9E99767E09D4}"/>
          </ac:spMkLst>
        </pc:spChg>
        <pc:spChg chg="add">
          <ac:chgData name="dragoș bobu" userId="3add4bd8406ed06e" providerId="LiveId" clId="{42661885-18C2-42CF-AD47-CC75EF05B4F3}" dt="2025-08-16T13:12:51.087" v="8" actId="26606"/>
          <ac:spMkLst>
            <pc:docMk/>
            <pc:sldMk cId="2902776825" sldId="257"/>
            <ac:spMk id="23" creationId="{8950AD4C-6AF3-49F8-94E1-DBCAFB39478B}"/>
          </ac:spMkLst>
        </pc:spChg>
        <pc:spChg chg="add">
          <ac:chgData name="dragoș bobu" userId="3add4bd8406ed06e" providerId="LiveId" clId="{42661885-18C2-42CF-AD47-CC75EF05B4F3}" dt="2025-08-16T13:12:51.087" v="8" actId="26606"/>
          <ac:spMkLst>
            <pc:docMk/>
            <pc:sldMk cId="2902776825" sldId="257"/>
            <ac:spMk id="24" creationId="{7E862DF0-097D-4BBD-A1A1-35B522C5EB97}"/>
          </ac:spMkLst>
        </pc:spChg>
        <pc:grpChg chg="add del">
          <ac:chgData name="dragoș bobu" userId="3add4bd8406ed06e" providerId="LiveId" clId="{42661885-18C2-42CF-AD47-CC75EF05B4F3}" dt="2025-08-16T13:12:51.087" v="8" actId="26606"/>
          <ac:grpSpMkLst>
            <pc:docMk/>
            <pc:sldMk cId="2902776825" sldId="257"/>
            <ac:grpSpMk id="10" creationId="{DF071BB7-867E-46A9-A7C2-3FCB28CB8FBD}"/>
          </ac:grpSpMkLst>
        </pc:grpChg>
        <pc:picChg chg="add del mod">
          <ac:chgData name="dragoș bobu" userId="3add4bd8406ed06e" providerId="LiveId" clId="{42661885-18C2-42CF-AD47-CC75EF05B4F3}" dt="2025-08-16T13:29:13.320" v="96" actId="478"/>
          <ac:picMkLst>
            <pc:docMk/>
            <pc:sldMk cId="2902776825" sldId="257"/>
            <ac:picMk id="3" creationId="{A33E6ECF-F84B-91A3-5012-0029FECA7C7F}"/>
          </ac:picMkLst>
        </pc:picChg>
        <pc:picChg chg="add del mod">
          <ac:chgData name="dragoș bobu" userId="3add4bd8406ed06e" providerId="LiveId" clId="{42661885-18C2-42CF-AD47-CC75EF05B4F3}" dt="2025-08-16T13:29:13.533" v="97" actId="1076"/>
          <ac:picMkLst>
            <pc:docMk/>
            <pc:sldMk cId="2902776825" sldId="257"/>
            <ac:picMk id="5" creationId="{99A2014A-A338-B503-8249-C7E1681CDEA3}"/>
          </ac:picMkLst>
        </pc:picChg>
      </pc:sldChg>
      <pc:sldChg chg="addSp delSp modSp mod">
        <pc:chgData name="dragoș bobu" userId="3add4bd8406ed06e" providerId="LiveId" clId="{42661885-18C2-42CF-AD47-CC75EF05B4F3}" dt="2025-08-16T13:28:57.380" v="90" actId="26606"/>
        <pc:sldMkLst>
          <pc:docMk/>
          <pc:sldMk cId="3730017216" sldId="258"/>
        </pc:sldMkLst>
        <pc:spChg chg="del">
          <ac:chgData name="dragoș bobu" userId="3add4bd8406ed06e" providerId="LiveId" clId="{42661885-18C2-42CF-AD47-CC75EF05B4F3}" dt="2025-08-16T13:13:44.209" v="18" actId="26606"/>
          <ac:spMkLst>
            <pc:docMk/>
            <pc:sldMk cId="3730017216" sldId="258"/>
            <ac:spMk id="23" creationId="{42A4FC2C-047E-45A5-965D-8E1E3BF09BC6}"/>
          </ac:spMkLst>
        </pc:spChg>
        <pc:spChg chg="add del">
          <ac:chgData name="dragoș bobu" userId="3add4bd8406ed06e" providerId="LiveId" clId="{42661885-18C2-42CF-AD47-CC75EF05B4F3}" dt="2025-08-16T13:27:58.801" v="81" actId="26606"/>
          <ac:spMkLst>
            <pc:docMk/>
            <pc:sldMk cId="3730017216" sldId="258"/>
            <ac:spMk id="28" creationId="{42A4FC2C-047E-45A5-965D-8E1E3BF09BC6}"/>
          </ac:spMkLst>
        </pc:spChg>
        <pc:spChg chg="add">
          <ac:chgData name="dragoș bobu" userId="3add4bd8406ed06e" providerId="LiveId" clId="{42661885-18C2-42CF-AD47-CC75EF05B4F3}" dt="2025-08-16T13:28:57.380" v="90" actId="26606"/>
          <ac:spMkLst>
            <pc:docMk/>
            <pc:sldMk cId="3730017216" sldId="258"/>
            <ac:spMk id="46" creationId="{42A4FC2C-047E-45A5-965D-8E1E3BF09BC6}"/>
          </ac:spMkLst>
        </pc:spChg>
        <pc:grpChg chg="add del">
          <ac:chgData name="dragoș bobu" userId="3add4bd8406ed06e" providerId="LiveId" clId="{42661885-18C2-42CF-AD47-CC75EF05B4F3}" dt="2025-08-16T13:28:57.380" v="90" actId="26606"/>
          <ac:grpSpMkLst>
            <pc:docMk/>
            <pc:sldMk cId="3730017216" sldId="258"/>
            <ac:grpSpMk id="33" creationId="{63737881-458F-40AD-B72B-B57D267DC423}"/>
          </ac:grpSpMkLst>
        </pc:grpChg>
        <pc:picChg chg="del mod">
          <ac:chgData name="dragoș bobu" userId="3add4bd8406ed06e" providerId="LiveId" clId="{42661885-18C2-42CF-AD47-CC75EF05B4F3}" dt="2025-08-16T13:27:02.243" v="73" actId="478"/>
          <ac:picMkLst>
            <pc:docMk/>
            <pc:sldMk cId="3730017216" sldId="258"/>
            <ac:picMk id="6" creationId="{1A9F942F-3C05-A150-CDBE-787E7C81489E}"/>
          </ac:picMkLst>
        </pc:picChg>
        <pc:picChg chg="add mod">
          <ac:chgData name="dragoș bobu" userId="3add4bd8406ed06e" providerId="LiveId" clId="{42661885-18C2-42CF-AD47-CC75EF05B4F3}" dt="2025-08-16T13:28:57.380" v="90" actId="26606"/>
          <ac:picMkLst>
            <pc:docMk/>
            <pc:sldMk cId="3730017216" sldId="258"/>
            <ac:picMk id="8" creationId="{1C1A11FA-EEB4-15D4-3E7C-F95A17C51E2C}"/>
          </ac:picMkLst>
        </pc:picChg>
        <pc:picChg chg="add del mod">
          <ac:chgData name="dragoș bobu" userId="3add4bd8406ed06e" providerId="LiveId" clId="{42661885-18C2-42CF-AD47-CC75EF05B4F3}" dt="2025-08-16T13:28:54.096" v="89" actId="478"/>
          <ac:picMkLst>
            <pc:docMk/>
            <pc:sldMk cId="3730017216" sldId="258"/>
            <ac:picMk id="12" creationId="{DDA7F8E1-1595-A427-D05A-EB55410B94EB}"/>
          </ac:picMkLst>
        </pc:picChg>
      </pc:sldChg>
      <pc:sldChg chg="addSp delSp modSp add mod setBg delDesignElem">
        <pc:chgData name="dragoș bobu" userId="3add4bd8406ed06e" providerId="LiveId" clId="{42661885-18C2-42CF-AD47-CC75EF05B4F3}" dt="2025-08-16T13:30:48.913" v="102" actId="26606"/>
        <pc:sldMkLst>
          <pc:docMk/>
          <pc:sldMk cId="2832393266" sldId="259"/>
        </pc:sldMkLst>
        <pc:spChg chg="add del">
          <ac:chgData name="dragoș bobu" userId="3add4bd8406ed06e" providerId="LiveId" clId="{42661885-18C2-42CF-AD47-CC75EF05B4F3}" dt="2025-08-16T13:27:23.695" v="80" actId="26606"/>
          <ac:spMkLst>
            <pc:docMk/>
            <pc:sldMk cId="2832393266" sldId="259"/>
            <ac:spMk id="8" creationId="{42A4FC2C-047E-45A5-965D-8E1E3BF09BC6}"/>
          </ac:spMkLst>
        </pc:spChg>
        <pc:spChg chg="add del">
          <ac:chgData name="dragoș bobu" userId="3add4bd8406ed06e" providerId="LiveId" clId="{42661885-18C2-42CF-AD47-CC75EF05B4F3}" dt="2025-08-16T13:30:48.913" v="102" actId="26606"/>
          <ac:spMkLst>
            <pc:docMk/>
            <pc:sldMk cId="2832393266" sldId="259"/>
            <ac:spMk id="13" creationId="{5D9FC6AC-4A12-4825-8ABE-0732B8EF4D16}"/>
          </ac:spMkLst>
        </pc:spChg>
        <pc:spChg chg="add">
          <ac:chgData name="dragoș bobu" userId="3add4bd8406ed06e" providerId="LiveId" clId="{42661885-18C2-42CF-AD47-CC75EF05B4F3}" dt="2025-08-16T13:30:48.913" v="102" actId="26606"/>
          <ac:spMkLst>
            <pc:docMk/>
            <pc:sldMk cId="2832393266" sldId="259"/>
            <ac:spMk id="18" creationId="{E2BA2BD9-7B54-4190-8F06-3EF3658A0020}"/>
          </ac:spMkLst>
        </pc:spChg>
        <pc:spChg chg="del">
          <ac:chgData name="dragoș bobu" userId="3add4bd8406ed06e" providerId="LiveId" clId="{42661885-18C2-42CF-AD47-CC75EF05B4F3}" dt="2025-08-16T13:13:13.406" v="10"/>
          <ac:spMkLst>
            <pc:docMk/>
            <pc:sldMk cId="2832393266" sldId="259"/>
            <ac:spMk id="23" creationId="{509C8DDA-1B6F-22F3-0137-749B1E1C1A46}"/>
          </ac:spMkLst>
        </pc:spChg>
        <pc:picChg chg="add del mod">
          <ac:chgData name="dragoș bobu" userId="3add4bd8406ed06e" providerId="LiveId" clId="{42661885-18C2-42CF-AD47-CC75EF05B4F3}" dt="2025-08-16T13:27:14.396" v="76" actId="478"/>
          <ac:picMkLst>
            <pc:docMk/>
            <pc:sldMk cId="2832393266" sldId="259"/>
            <ac:picMk id="3" creationId="{B4F94CE3-0611-3CA4-2A01-96542C4FC5FD}"/>
          </ac:picMkLst>
        </pc:picChg>
        <pc:picChg chg="add mod">
          <ac:chgData name="dragoș bobu" userId="3add4bd8406ed06e" providerId="LiveId" clId="{42661885-18C2-42CF-AD47-CC75EF05B4F3}" dt="2025-08-16T13:30:48.913" v="102" actId="26606"/>
          <ac:picMkLst>
            <pc:docMk/>
            <pc:sldMk cId="2832393266" sldId="259"/>
            <ac:picMk id="5" creationId="{CD8E6560-23DF-F065-288D-5DA0193490D5}"/>
          </ac:picMkLst>
        </pc:picChg>
        <pc:picChg chg="del">
          <ac:chgData name="dragoș bobu" userId="3add4bd8406ed06e" providerId="LiveId" clId="{42661885-18C2-42CF-AD47-CC75EF05B4F3}" dt="2025-08-16T13:13:14.973" v="11" actId="478"/>
          <ac:picMkLst>
            <pc:docMk/>
            <pc:sldMk cId="2832393266" sldId="259"/>
            <ac:picMk id="6" creationId="{84372A22-E99A-393F-25E6-648C293470B7}"/>
          </ac:picMkLst>
        </pc:picChg>
      </pc:sldChg>
      <pc:sldChg chg="addSp modSp new mod setBg">
        <pc:chgData name="dragoș bobu" userId="3add4bd8406ed06e" providerId="LiveId" clId="{42661885-18C2-42CF-AD47-CC75EF05B4F3}" dt="2025-08-16T13:14:00.479" v="24" actId="26606"/>
        <pc:sldMkLst>
          <pc:docMk/>
          <pc:sldMk cId="3054369910" sldId="260"/>
        </pc:sldMkLst>
        <pc:spChg chg="add">
          <ac:chgData name="dragoș bobu" userId="3add4bd8406ed06e" providerId="LiveId" clId="{42661885-18C2-42CF-AD47-CC75EF05B4F3}" dt="2025-08-16T13:14:00.479" v="24" actId="26606"/>
          <ac:spMkLst>
            <pc:docMk/>
            <pc:sldMk cId="3054369910" sldId="260"/>
            <ac:spMk id="8" creationId="{42A4FC2C-047E-45A5-965D-8E1E3BF09BC6}"/>
          </ac:spMkLst>
        </pc:spChg>
        <pc:picChg chg="add mod">
          <ac:chgData name="dragoș bobu" userId="3add4bd8406ed06e" providerId="LiveId" clId="{42661885-18C2-42CF-AD47-CC75EF05B4F3}" dt="2025-08-16T13:14:00.479" v="24" actId="26606"/>
          <ac:picMkLst>
            <pc:docMk/>
            <pc:sldMk cId="3054369910" sldId="260"/>
            <ac:picMk id="3" creationId="{F18026E2-9E5F-82EC-20B4-571463B2B0B2}"/>
          </ac:picMkLst>
        </pc:picChg>
      </pc:sldChg>
      <pc:sldChg chg="addSp delSp modSp new mod setBg">
        <pc:chgData name="dragoș bobu" userId="3add4bd8406ed06e" providerId="LiveId" clId="{42661885-18C2-42CF-AD47-CC75EF05B4F3}" dt="2025-08-16T13:15:00.718" v="44" actId="26606"/>
        <pc:sldMkLst>
          <pc:docMk/>
          <pc:sldMk cId="3344396429" sldId="261"/>
        </pc:sldMkLst>
        <pc:spChg chg="add">
          <ac:chgData name="dragoș bobu" userId="3add4bd8406ed06e" providerId="LiveId" clId="{42661885-18C2-42CF-AD47-CC75EF05B4F3}" dt="2025-08-16T13:15:00.718" v="44" actId="26606"/>
          <ac:spMkLst>
            <pc:docMk/>
            <pc:sldMk cId="3344396429" sldId="261"/>
            <ac:spMk id="10" creationId="{42A4FC2C-047E-45A5-965D-8E1E3BF09BC6}"/>
          </ac:spMkLst>
        </pc:spChg>
        <pc:picChg chg="add del mod">
          <ac:chgData name="dragoș bobu" userId="3add4bd8406ed06e" providerId="LiveId" clId="{42661885-18C2-42CF-AD47-CC75EF05B4F3}" dt="2025-08-16T13:14:26.418" v="29" actId="478"/>
          <ac:picMkLst>
            <pc:docMk/>
            <pc:sldMk cId="3344396429" sldId="261"/>
            <ac:picMk id="3" creationId="{2D65B0F8-1373-8417-5BE1-451D20E3A85B}"/>
          </ac:picMkLst>
        </pc:picChg>
        <pc:picChg chg="add mod">
          <ac:chgData name="dragoș bobu" userId="3add4bd8406ed06e" providerId="LiveId" clId="{42661885-18C2-42CF-AD47-CC75EF05B4F3}" dt="2025-08-16T13:15:00.718" v="44" actId="26606"/>
          <ac:picMkLst>
            <pc:docMk/>
            <pc:sldMk cId="3344396429" sldId="261"/>
            <ac:picMk id="5" creationId="{7A12FD99-C321-35E2-5534-304A6E475F09}"/>
          </ac:picMkLst>
        </pc:picChg>
      </pc:sldChg>
      <pc:sldChg chg="addSp delSp modSp new mod setBg">
        <pc:chgData name="dragoș bobu" userId="3add4bd8406ed06e" providerId="LiveId" clId="{42661885-18C2-42CF-AD47-CC75EF05B4F3}" dt="2025-08-16T13:15:11.899" v="49" actId="26606"/>
        <pc:sldMkLst>
          <pc:docMk/>
          <pc:sldMk cId="2553421839" sldId="262"/>
        </pc:sldMkLst>
        <pc:spChg chg="add del">
          <ac:chgData name="dragoș bobu" userId="3add4bd8406ed06e" providerId="LiveId" clId="{42661885-18C2-42CF-AD47-CC75EF05B4F3}" dt="2025-08-16T13:14:56.282" v="43" actId="26606"/>
          <ac:spMkLst>
            <pc:docMk/>
            <pc:sldMk cId="2553421839" sldId="262"/>
            <ac:spMk id="10" creationId="{42A4FC2C-047E-45A5-965D-8E1E3BF09BC6}"/>
          </ac:spMkLst>
        </pc:spChg>
        <pc:spChg chg="add">
          <ac:chgData name="dragoș bobu" userId="3add4bd8406ed06e" providerId="LiveId" clId="{42661885-18C2-42CF-AD47-CC75EF05B4F3}" dt="2025-08-16T13:15:11.899" v="49" actId="26606"/>
          <ac:spMkLst>
            <pc:docMk/>
            <pc:sldMk cId="2553421839" sldId="262"/>
            <ac:spMk id="12" creationId="{0B761509-3B9A-49A6-A84B-C3D86811697D}"/>
          </ac:spMkLst>
        </pc:spChg>
        <pc:spChg chg="add">
          <ac:chgData name="dragoș bobu" userId="3add4bd8406ed06e" providerId="LiveId" clId="{42661885-18C2-42CF-AD47-CC75EF05B4F3}" dt="2025-08-16T13:15:11.899" v="49" actId="26606"/>
          <ac:spMkLst>
            <pc:docMk/>
            <pc:sldMk cId="2553421839" sldId="262"/>
            <ac:spMk id="14" creationId="{91DE43FD-EB47-414A-B0AB-169B0FFFA527}"/>
          </ac:spMkLst>
        </pc:spChg>
        <pc:grpChg chg="add">
          <ac:chgData name="dragoș bobu" userId="3add4bd8406ed06e" providerId="LiveId" clId="{42661885-18C2-42CF-AD47-CC75EF05B4F3}" dt="2025-08-16T13:15:11.899" v="49" actId="26606"/>
          <ac:grpSpMkLst>
            <pc:docMk/>
            <pc:sldMk cId="2553421839" sldId="262"/>
            <ac:grpSpMk id="16" creationId="{58495BCC-CE77-4CC2-952E-846F41119FD5}"/>
          </ac:grpSpMkLst>
        </pc:grpChg>
        <pc:picChg chg="add del mod">
          <ac:chgData name="dragoș bobu" userId="3add4bd8406ed06e" providerId="LiveId" clId="{42661885-18C2-42CF-AD47-CC75EF05B4F3}" dt="2025-08-16T13:14:47.738" v="38" actId="478"/>
          <ac:picMkLst>
            <pc:docMk/>
            <pc:sldMk cId="2553421839" sldId="262"/>
            <ac:picMk id="3" creationId="{8EF1365A-BC8B-F292-02E4-D74F34F8CFB9}"/>
          </ac:picMkLst>
        </pc:picChg>
        <pc:picChg chg="add del mod">
          <ac:chgData name="dragoș bobu" userId="3add4bd8406ed06e" providerId="LiveId" clId="{42661885-18C2-42CF-AD47-CC75EF05B4F3}" dt="2025-08-16T13:15:04.699" v="45" actId="478"/>
          <ac:picMkLst>
            <pc:docMk/>
            <pc:sldMk cId="2553421839" sldId="262"/>
            <ac:picMk id="5" creationId="{AEEF8F6F-BB66-472E-BABF-7C7C83D5DE1A}"/>
          </ac:picMkLst>
        </pc:picChg>
        <pc:picChg chg="add mod">
          <ac:chgData name="dragoș bobu" userId="3add4bd8406ed06e" providerId="LiveId" clId="{42661885-18C2-42CF-AD47-CC75EF05B4F3}" dt="2025-08-16T13:15:11.899" v="49" actId="26606"/>
          <ac:picMkLst>
            <pc:docMk/>
            <pc:sldMk cId="2553421839" sldId="262"/>
            <ac:picMk id="7" creationId="{898EEDB6-D6A5-B0A4-5681-F172F978BEFA}"/>
          </ac:picMkLst>
        </pc:picChg>
      </pc:sldChg>
      <pc:sldChg chg="addSp modSp new mod ord">
        <pc:chgData name="dragoș bobu" userId="3add4bd8406ed06e" providerId="LiveId" clId="{42661885-18C2-42CF-AD47-CC75EF05B4F3}" dt="2025-08-16T13:15:37.108" v="60"/>
        <pc:sldMkLst>
          <pc:docMk/>
          <pc:sldMk cId="3840563255" sldId="263"/>
        </pc:sldMkLst>
        <pc:picChg chg="add mod">
          <ac:chgData name="dragoș bobu" userId="3add4bd8406ed06e" providerId="LiveId" clId="{42661885-18C2-42CF-AD47-CC75EF05B4F3}" dt="2025-08-16T13:15:21.591" v="52" actId="962"/>
          <ac:picMkLst>
            <pc:docMk/>
            <pc:sldMk cId="3840563255" sldId="263"/>
            <ac:picMk id="3" creationId="{4C41B353-8C0F-3E70-8241-44838277F460}"/>
          </ac:picMkLst>
        </pc:picChg>
      </pc:sldChg>
      <pc:sldChg chg="addSp delSp modSp new mod">
        <pc:chgData name="dragoș bobu" userId="3add4bd8406ed06e" providerId="LiveId" clId="{42661885-18C2-42CF-AD47-CC75EF05B4F3}" dt="2025-08-16T13:15:50.831" v="72" actId="962"/>
        <pc:sldMkLst>
          <pc:docMk/>
          <pc:sldMk cId="4129348581" sldId="264"/>
        </pc:sldMkLst>
        <pc:picChg chg="add del mod">
          <ac:chgData name="dragoș bobu" userId="3add4bd8406ed06e" providerId="LiveId" clId="{42661885-18C2-42CF-AD47-CC75EF05B4F3}" dt="2025-08-16T13:15:45.523" v="65" actId="478"/>
          <ac:picMkLst>
            <pc:docMk/>
            <pc:sldMk cId="4129348581" sldId="264"/>
            <ac:picMk id="3" creationId="{7E3D0777-EDC9-76E8-2141-99B527868F05}"/>
          </ac:picMkLst>
        </pc:picChg>
        <pc:picChg chg="add del mod">
          <ac:chgData name="dragoș bobu" userId="3add4bd8406ed06e" providerId="LiveId" clId="{42661885-18C2-42CF-AD47-CC75EF05B4F3}" dt="2025-08-16T13:15:48.627" v="69" actId="478"/>
          <ac:picMkLst>
            <pc:docMk/>
            <pc:sldMk cId="4129348581" sldId="264"/>
            <ac:picMk id="5" creationId="{9DADCBA0-4AA7-5980-E27F-5380162817B1}"/>
          </ac:picMkLst>
        </pc:picChg>
        <pc:picChg chg="add mod">
          <ac:chgData name="dragoș bobu" userId="3add4bd8406ed06e" providerId="LiveId" clId="{42661885-18C2-42CF-AD47-CC75EF05B4F3}" dt="2025-08-16T13:15:50.831" v="72" actId="962"/>
          <ac:picMkLst>
            <pc:docMk/>
            <pc:sldMk cId="4129348581" sldId="264"/>
            <ac:picMk id="7" creationId="{CA3BDEDD-90A7-4BE3-62F1-DC3791D3FF84}"/>
          </ac:picMkLst>
        </pc:picChg>
      </pc:sldChg>
      <pc:sldChg chg="addSp modSp new">
        <pc:chgData name="dragoș bobu" userId="3add4bd8406ed06e" providerId="LiveId" clId="{42661885-18C2-42CF-AD47-CC75EF05B4F3}" dt="2025-08-16T13:30:19.645" v="101"/>
        <pc:sldMkLst>
          <pc:docMk/>
          <pc:sldMk cId="428658540" sldId="265"/>
        </pc:sldMkLst>
        <pc:spChg chg="add mod">
          <ac:chgData name="dragoș bobu" userId="3add4bd8406ed06e" providerId="LiveId" clId="{42661885-18C2-42CF-AD47-CC75EF05B4F3}" dt="2025-08-16T13:30:19.645" v="101"/>
          <ac:spMkLst>
            <pc:docMk/>
            <pc:sldMk cId="428658540" sldId="265"/>
            <ac:spMk id="6" creationId="{95AA41FD-8C50-E90F-0F35-E6F6DC1590D2}"/>
          </ac:spMkLst>
        </pc:spChg>
        <pc:picChg chg="add mod">
          <ac:chgData name="dragoș bobu" userId="3add4bd8406ed06e" providerId="LiveId" clId="{42661885-18C2-42CF-AD47-CC75EF05B4F3}" dt="2025-08-16T13:29:18.841" v="99"/>
          <ac:picMkLst>
            <pc:docMk/>
            <pc:sldMk cId="428658540" sldId="265"/>
            <ac:picMk id="3" creationId="{BCF1878E-CD3E-F6B8-B586-355AA224BF1B}"/>
          </ac:picMkLst>
        </pc:picChg>
        <pc:picChg chg="add mod">
          <ac:chgData name="dragoș bobu" userId="3add4bd8406ed06e" providerId="LiveId" clId="{42661885-18C2-42CF-AD47-CC75EF05B4F3}" dt="2025-08-16T13:29:25.724" v="100"/>
          <ac:picMkLst>
            <pc:docMk/>
            <pc:sldMk cId="428658540" sldId="265"/>
            <ac:picMk id="5" creationId="{C8D59958-6BBB-3982-5916-9DBC9C6A978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3DFC7-30B5-8C0C-8839-CB3D65173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7AB75F-F749-C225-5747-F3D3665DE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FEE6A-A4E3-E096-21D8-34C458CE0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1FE53-9844-CAF4-9213-AA5242199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B65FF-9AE8-3BFC-4296-512FE1634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90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85516-36A6-8703-1A19-5F2D42064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9CD3F-58E2-9F8A-09D3-7CB1A33684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31D44-B4A4-F2C2-CED4-D1BD9EC5A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7D9BD-6776-8810-958A-4F3A6401E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B0347-1397-E4D9-55CE-49A2E33B0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77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E2DCA0-1A6F-4465-7126-39B460A931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0F305-3AF3-900A-58AB-ADD6220CD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DC4FD-C573-9F51-6193-0066E5D02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8F72A-CCF4-6F0E-6977-3165DABFE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F1E8B-77BC-4515-6550-2D8FDF667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56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4CCE2-B22F-2620-4665-0AA9F2D2F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A2B3C-C678-9B9F-AA45-4DF0DE8A1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3800B-65ED-4515-8743-EE2FCF285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BBAAA-77FE-726C-B4C2-41660E065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0A5CF-C41D-EB9A-8A41-DA8FA5AC3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83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F970F-1811-492E-4326-7BDBD3E8F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B796C-E69C-C63D-335A-D75284986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C1906-358C-00B5-A2F5-1D321D6A9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82EED-75A0-12A1-0A1D-CE954E83F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7CF1D-0019-0183-D03E-863F615DB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42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DF860-4961-5A65-7B49-39598BC0E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12963-7DEC-F2CC-61F7-7B236767B1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EDCE86-A56A-F4A3-8626-4201627E11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FB8695-6F22-E119-DCA1-A5E3B98FE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34210B-DE40-3546-1E03-22B544114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106FB6-845B-2DB4-3B43-03E450BC2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33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912AB-4162-9FE6-84F7-31B950480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81E5B-F189-19EB-285F-C3BD65EB7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4A3DC1-D96F-1C94-A238-9A111F190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A0FF89-B9E7-828B-1485-FB0F477BE6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EFFEDB-DB5E-E81A-B3D5-9B6CFF289A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2367C9-0A35-9D68-8089-E83E62621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706E7F-2559-0F4D-CF6E-EF0EAE890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B43D20-1B33-3DA4-2E2D-6CF1901FE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890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303A1-7EEF-9396-76ED-68BF510F4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DFA6C1-5814-CF68-5FE9-0C861518B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C63B84-2263-F3FD-4A98-5261C987B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BEA3D-5E9D-6E4A-B62E-BE5A0170A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463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D415CD-B6CB-C924-E11C-74D06FEBA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62C130-3FC4-0667-D4B5-57CD9BDEE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72365-931E-683E-F3D3-0D06A850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13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7E1AB-DA88-2131-38D9-F67DFE37C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D17E0-461B-68D6-1CFD-E0F7C231C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2AE69E-E7AF-ECED-E155-72B8FF3E1D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79E98-B251-A51B-3570-640215CE6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A5DB98-46D3-35F8-BE7D-22F33DA76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F6FEFD-0573-7F0B-8563-6818113F2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5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687CD-B2CC-8F67-2C5E-A9C2CD792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B73CE1-5743-38C7-1469-4E9559EC53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AA08B4-CFE5-9AE0-C706-7B2725827D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FECD5-AE25-7DD4-C97C-C95106FC3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C4BD9A-D2E2-5EF0-8273-5982D1AF4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AA160-9F44-5262-4C68-D218A4583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90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EE912A-5362-FABB-3813-2EAAE33E1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D6533-9FC8-6A0F-830D-EE63910FE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3BC0C-83A0-A84A-7693-3F74700F39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2EF0C1-C0B8-44D9-996D-8D6B714FFE49}" type="datetimeFigureOut">
              <a:rPr lang="en-US" smtClean="0"/>
              <a:t>8/16/2025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7FF6-0168-2722-9316-166B86B8A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5290D-A635-7753-7A5E-4E16EE82E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8B8BDA-B18E-4D80-99D3-0E2A5BFD2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6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AEE08D-A745-4391-9073-9E99767E0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04539" y="266074"/>
            <a:ext cx="7489662" cy="625218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A yellow cube with dotted lines">
            <a:extLst>
              <a:ext uri="{FF2B5EF4-FFF2-40B4-BE49-F238E27FC236}">
                <a16:creationId xmlns:a16="http://schemas.microsoft.com/office/drawing/2014/main" id="{A33E6ECF-F84B-91A3-5012-0029FECA7C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399" r="9863" b="2"/>
          <a:stretch>
            <a:fillRect/>
          </a:stretch>
        </p:blipFill>
        <p:spPr>
          <a:xfrm>
            <a:off x="2659414" y="339746"/>
            <a:ext cx="7203799" cy="6030364"/>
          </a:xfrm>
          <a:custGeom>
            <a:avLst/>
            <a:gdLst/>
            <a:ahLst/>
            <a:cxnLst/>
            <a:rect l="l" t="t" r="r" b="b"/>
            <a:pathLst>
              <a:path w="7203799" h="6030364">
                <a:moveTo>
                  <a:pt x="4122552" y="0"/>
                </a:moveTo>
                <a:cubicBezTo>
                  <a:pt x="4596210" y="0"/>
                  <a:pt x="5032147" y="81110"/>
                  <a:pt x="5418463" y="240852"/>
                </a:cubicBezTo>
                <a:cubicBezTo>
                  <a:pt x="5780509" y="390677"/>
                  <a:pt x="6098496" y="609358"/>
                  <a:pt x="6363612" y="890695"/>
                </a:cubicBezTo>
                <a:cubicBezTo>
                  <a:pt x="6905445" y="1465899"/>
                  <a:pt x="7203799" y="2283333"/>
                  <a:pt x="7203799" y="3192481"/>
                </a:cubicBezTo>
                <a:cubicBezTo>
                  <a:pt x="7203799" y="3555204"/>
                  <a:pt x="7088321" y="3846319"/>
                  <a:pt x="6829541" y="4136467"/>
                </a:cubicBezTo>
                <a:cubicBezTo>
                  <a:pt x="6558859" y="4439977"/>
                  <a:pt x="6152137" y="4719524"/>
                  <a:pt x="5721456" y="5015457"/>
                </a:cubicBezTo>
                <a:cubicBezTo>
                  <a:pt x="5641997" y="5069990"/>
                  <a:pt x="5559911" y="5126451"/>
                  <a:pt x="5477826" y="5183599"/>
                </a:cubicBezTo>
                <a:cubicBezTo>
                  <a:pt x="4743068" y="5695047"/>
                  <a:pt x="4206802" y="6030364"/>
                  <a:pt x="3475911" y="6030364"/>
                </a:cubicBezTo>
                <a:cubicBezTo>
                  <a:pt x="2362258" y="6030364"/>
                  <a:pt x="1573553" y="5618755"/>
                  <a:pt x="838794" y="4653974"/>
                </a:cubicBezTo>
                <a:cubicBezTo>
                  <a:pt x="742642" y="4527696"/>
                  <a:pt x="648651" y="4412849"/>
                  <a:pt x="557754" y="4301854"/>
                </a:cubicBezTo>
                <a:cubicBezTo>
                  <a:pt x="181022" y="3841635"/>
                  <a:pt x="0" y="3602300"/>
                  <a:pt x="0" y="3192481"/>
                </a:cubicBezTo>
                <a:cubicBezTo>
                  <a:pt x="0" y="2785556"/>
                  <a:pt x="113467" y="2383585"/>
                  <a:pt x="337003" y="1997729"/>
                </a:cubicBezTo>
                <a:cubicBezTo>
                  <a:pt x="555745" y="1620270"/>
                  <a:pt x="868475" y="1274763"/>
                  <a:pt x="1266386" y="971116"/>
                </a:cubicBezTo>
                <a:cubicBezTo>
                  <a:pt x="1657494" y="672565"/>
                  <a:pt x="2122028" y="426344"/>
                  <a:pt x="2610064" y="259166"/>
                </a:cubicBezTo>
                <a:cubicBezTo>
                  <a:pt x="3111238" y="87171"/>
                  <a:pt x="3620296" y="0"/>
                  <a:pt x="4122552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E862DF0-097D-4BBD-A1A1-35B522C5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59414" y="339746"/>
            <a:ext cx="7203799" cy="6030364"/>
          </a:xfrm>
          <a:custGeom>
            <a:avLst/>
            <a:gdLst>
              <a:gd name="connsiteX0" fmla="*/ 4090459 w 7203799"/>
              <a:gd name="connsiteY0" fmla="*/ 146611 h 6030364"/>
              <a:gd name="connsiteX1" fmla="*/ 2634463 w 7203799"/>
              <a:gd name="connsiteY1" fmla="*/ 392518 h 6030364"/>
              <a:gd name="connsiteX2" fmla="*/ 1340972 w 7203799"/>
              <a:gd name="connsiteY2" fmla="*/ 1068045 h 6030364"/>
              <a:gd name="connsiteX3" fmla="*/ 446301 w 7203799"/>
              <a:gd name="connsiteY3" fmla="*/ 2042135 h 6030364"/>
              <a:gd name="connsiteX4" fmla="*/ 121886 w 7203799"/>
              <a:gd name="connsiteY4" fmla="*/ 3175764 h 6030364"/>
              <a:gd name="connsiteX5" fmla="*/ 658808 w 7203799"/>
              <a:gd name="connsiteY5" fmla="*/ 4228382 h 6030364"/>
              <a:gd name="connsiteX6" fmla="*/ 929352 w 7203799"/>
              <a:gd name="connsiteY6" fmla="*/ 4562487 h 6030364"/>
              <a:gd name="connsiteX7" fmla="*/ 3467971 w 7203799"/>
              <a:gd name="connsiteY7" fmla="*/ 5868460 h 6030364"/>
              <a:gd name="connsiteX8" fmla="*/ 5395115 w 7203799"/>
              <a:gd name="connsiteY8" fmla="*/ 5065016 h 6030364"/>
              <a:gd name="connsiteX9" fmla="*/ 5629645 w 7203799"/>
              <a:gd name="connsiteY9" fmla="*/ 4905476 h 6030364"/>
              <a:gd name="connsiteX10" fmla="*/ 6696345 w 7203799"/>
              <a:gd name="connsiteY10" fmla="*/ 4071455 h 6030364"/>
              <a:gd name="connsiteX11" fmla="*/ 7056622 w 7203799"/>
              <a:gd name="connsiteY11" fmla="*/ 3175764 h 6030364"/>
              <a:gd name="connsiteX12" fmla="*/ 6247816 w 7203799"/>
              <a:gd name="connsiteY12" fmla="*/ 991737 h 6030364"/>
              <a:gd name="connsiteX13" fmla="*/ 5337969 w 7203799"/>
              <a:gd name="connsiteY13" fmla="*/ 375142 h 6030364"/>
              <a:gd name="connsiteX14" fmla="*/ 4090459 w 7203799"/>
              <a:gd name="connsiteY14" fmla="*/ 146611 h 6030364"/>
              <a:gd name="connsiteX15" fmla="*/ 4122552 w 7203799"/>
              <a:gd name="connsiteY15" fmla="*/ 0 h 6030364"/>
              <a:gd name="connsiteX16" fmla="*/ 5418463 w 7203799"/>
              <a:gd name="connsiteY16" fmla="*/ 240852 h 6030364"/>
              <a:gd name="connsiteX17" fmla="*/ 6363612 w 7203799"/>
              <a:gd name="connsiteY17" fmla="*/ 890695 h 6030364"/>
              <a:gd name="connsiteX18" fmla="*/ 7203799 w 7203799"/>
              <a:gd name="connsiteY18" fmla="*/ 3192481 h 6030364"/>
              <a:gd name="connsiteX19" fmla="*/ 6829541 w 7203799"/>
              <a:gd name="connsiteY19" fmla="*/ 4136467 h 6030364"/>
              <a:gd name="connsiteX20" fmla="*/ 5721456 w 7203799"/>
              <a:gd name="connsiteY20" fmla="*/ 5015457 h 6030364"/>
              <a:gd name="connsiteX21" fmla="*/ 5477826 w 7203799"/>
              <a:gd name="connsiteY21" fmla="*/ 5183599 h 6030364"/>
              <a:gd name="connsiteX22" fmla="*/ 3475911 w 7203799"/>
              <a:gd name="connsiteY22" fmla="*/ 6030364 h 6030364"/>
              <a:gd name="connsiteX23" fmla="*/ 838794 w 7203799"/>
              <a:gd name="connsiteY23" fmla="*/ 4653974 h 6030364"/>
              <a:gd name="connsiteX24" fmla="*/ 557754 w 7203799"/>
              <a:gd name="connsiteY24" fmla="*/ 4301854 h 6030364"/>
              <a:gd name="connsiteX25" fmla="*/ 0 w 7203799"/>
              <a:gd name="connsiteY25" fmla="*/ 3192481 h 6030364"/>
              <a:gd name="connsiteX26" fmla="*/ 337002 w 7203799"/>
              <a:gd name="connsiteY26" fmla="*/ 1997729 h 6030364"/>
              <a:gd name="connsiteX27" fmla="*/ 1266386 w 7203799"/>
              <a:gd name="connsiteY27" fmla="*/ 971116 h 6030364"/>
              <a:gd name="connsiteX28" fmla="*/ 2610064 w 7203799"/>
              <a:gd name="connsiteY28" fmla="*/ 259166 h 6030364"/>
              <a:gd name="connsiteX29" fmla="*/ 4122552 w 7203799"/>
              <a:gd name="connsiteY29" fmla="*/ 0 h 6030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203799" h="6030364">
                <a:moveTo>
                  <a:pt x="4090459" y="146611"/>
                </a:moveTo>
                <a:cubicBezTo>
                  <a:pt x="3606963" y="146611"/>
                  <a:pt x="3116919" y="229322"/>
                  <a:pt x="2634463" y="392518"/>
                </a:cubicBezTo>
                <a:cubicBezTo>
                  <a:pt x="2164657" y="551144"/>
                  <a:pt x="1717473" y="784767"/>
                  <a:pt x="1340972" y="1068045"/>
                </a:cubicBezTo>
                <a:cubicBezTo>
                  <a:pt x="957924" y="1356158"/>
                  <a:pt x="656874" y="1683987"/>
                  <a:pt x="446301" y="2042135"/>
                </a:cubicBezTo>
                <a:cubicBezTo>
                  <a:pt x="231114" y="2408251"/>
                  <a:pt x="121886" y="2789658"/>
                  <a:pt x="121886" y="3175764"/>
                </a:cubicBezTo>
                <a:cubicBezTo>
                  <a:pt x="121886" y="3564616"/>
                  <a:pt x="296147" y="3791707"/>
                  <a:pt x="658808" y="4228382"/>
                </a:cubicBezTo>
                <a:cubicBezTo>
                  <a:pt x="746310" y="4333697"/>
                  <a:pt x="836791" y="4442668"/>
                  <a:pt x="929352" y="4562487"/>
                </a:cubicBezTo>
                <a:cubicBezTo>
                  <a:pt x="1636666" y="5477909"/>
                  <a:pt x="2395913" y="5868460"/>
                  <a:pt x="3467971" y="5868460"/>
                </a:cubicBezTo>
                <a:cubicBezTo>
                  <a:pt x="4171563" y="5868460"/>
                  <a:pt x="4687799" y="5550298"/>
                  <a:pt x="5395115" y="5065016"/>
                </a:cubicBezTo>
                <a:cubicBezTo>
                  <a:pt x="5474133" y="5010792"/>
                  <a:pt x="5553154" y="4957219"/>
                  <a:pt x="5629645" y="4905476"/>
                </a:cubicBezTo>
                <a:cubicBezTo>
                  <a:pt x="6044240" y="4624684"/>
                  <a:pt x="6435769" y="4359438"/>
                  <a:pt x="6696345" y="4071455"/>
                </a:cubicBezTo>
                <a:cubicBezTo>
                  <a:pt x="6945459" y="3796151"/>
                  <a:pt x="7056622" y="3519931"/>
                  <a:pt x="7056622" y="3175764"/>
                </a:cubicBezTo>
                <a:cubicBezTo>
                  <a:pt x="7056622" y="2313128"/>
                  <a:pt x="6769413" y="1537514"/>
                  <a:pt x="6247816" y="991737"/>
                </a:cubicBezTo>
                <a:cubicBezTo>
                  <a:pt x="5992603" y="724794"/>
                  <a:pt x="5686492" y="517301"/>
                  <a:pt x="5337969" y="375142"/>
                </a:cubicBezTo>
                <a:cubicBezTo>
                  <a:pt x="4966082" y="223571"/>
                  <a:pt x="4546427" y="146611"/>
                  <a:pt x="4090459" y="146611"/>
                </a:cubicBezTo>
                <a:close/>
                <a:moveTo>
                  <a:pt x="4122552" y="0"/>
                </a:moveTo>
                <a:cubicBezTo>
                  <a:pt x="4596209" y="0"/>
                  <a:pt x="5032147" y="81110"/>
                  <a:pt x="5418463" y="240852"/>
                </a:cubicBezTo>
                <a:cubicBezTo>
                  <a:pt x="5780509" y="390677"/>
                  <a:pt x="6098496" y="609358"/>
                  <a:pt x="6363612" y="890695"/>
                </a:cubicBezTo>
                <a:cubicBezTo>
                  <a:pt x="6905445" y="1465899"/>
                  <a:pt x="7203799" y="2283333"/>
                  <a:pt x="7203799" y="3192481"/>
                </a:cubicBezTo>
                <a:cubicBezTo>
                  <a:pt x="7203799" y="3555204"/>
                  <a:pt x="7088321" y="3846319"/>
                  <a:pt x="6829541" y="4136467"/>
                </a:cubicBezTo>
                <a:cubicBezTo>
                  <a:pt x="6558859" y="4439977"/>
                  <a:pt x="6152137" y="4719524"/>
                  <a:pt x="5721456" y="5015457"/>
                </a:cubicBezTo>
                <a:cubicBezTo>
                  <a:pt x="5641997" y="5069990"/>
                  <a:pt x="5559911" y="5126451"/>
                  <a:pt x="5477826" y="5183599"/>
                </a:cubicBezTo>
                <a:cubicBezTo>
                  <a:pt x="4743067" y="5695047"/>
                  <a:pt x="4206801" y="6030364"/>
                  <a:pt x="3475911" y="6030364"/>
                </a:cubicBezTo>
                <a:cubicBezTo>
                  <a:pt x="2362258" y="6030364"/>
                  <a:pt x="1573553" y="5618755"/>
                  <a:pt x="838794" y="4653974"/>
                </a:cubicBezTo>
                <a:cubicBezTo>
                  <a:pt x="742641" y="4527696"/>
                  <a:pt x="648651" y="4412849"/>
                  <a:pt x="557754" y="4301854"/>
                </a:cubicBezTo>
                <a:cubicBezTo>
                  <a:pt x="181022" y="3841635"/>
                  <a:pt x="0" y="3602300"/>
                  <a:pt x="0" y="3192481"/>
                </a:cubicBezTo>
                <a:cubicBezTo>
                  <a:pt x="0" y="2785556"/>
                  <a:pt x="113467" y="2383584"/>
                  <a:pt x="337002" y="1997729"/>
                </a:cubicBezTo>
                <a:cubicBezTo>
                  <a:pt x="555744" y="1620270"/>
                  <a:pt x="868475" y="1274763"/>
                  <a:pt x="1266386" y="971116"/>
                </a:cubicBezTo>
                <a:cubicBezTo>
                  <a:pt x="1657494" y="672565"/>
                  <a:pt x="2122028" y="426344"/>
                  <a:pt x="2610064" y="259166"/>
                </a:cubicBezTo>
                <a:cubicBezTo>
                  <a:pt x="3111237" y="87171"/>
                  <a:pt x="3620296" y="0"/>
                  <a:pt x="4122552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776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658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A4725C-6FB9-18EF-C12F-611902C5B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 descr="A yellow box with boxes on a conveyor belt&#10;&#10;AI-generated content may be incorrect.">
            <a:extLst>
              <a:ext uri="{FF2B5EF4-FFF2-40B4-BE49-F238E27FC236}">
                <a16:creationId xmlns:a16="http://schemas.microsoft.com/office/drawing/2014/main" id="{1C1A11FA-EEB4-15D4-3E7C-F95A17C51E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586" b="2217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017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552585-C835-EE58-523F-6CD5E76AB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mputer machine with different types of objects&#10;&#10;AI-generated content may be incorrect.">
            <a:extLst>
              <a:ext uri="{FF2B5EF4-FFF2-40B4-BE49-F238E27FC236}">
                <a16:creationId xmlns:a16="http://schemas.microsoft.com/office/drawing/2014/main" id="{CD8E6560-23DF-F065-288D-5DA0193490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06" b="13525"/>
          <a:stretch>
            <a:fillRect/>
          </a:stretch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2393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omputer with text and symbols&#10;&#10;AI-generated content may be incorrect.">
            <a:extLst>
              <a:ext uri="{FF2B5EF4-FFF2-40B4-BE49-F238E27FC236}">
                <a16:creationId xmlns:a16="http://schemas.microsoft.com/office/drawing/2014/main" id="{F18026E2-9E5F-82EC-20B4-571463B2B0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17303"/>
          <a:stretch>
            <a:fillRect/>
          </a:stretch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369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keyboard matrix with numbers and lines&#10;&#10;AI-generated content may be incorrect.">
            <a:extLst>
              <a:ext uri="{FF2B5EF4-FFF2-40B4-BE49-F238E27FC236}">
                <a16:creationId xmlns:a16="http://schemas.microsoft.com/office/drawing/2014/main" id="{4C41B353-8C0F-3E70-8241-44838277F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63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diagram of a bounce&#10;&#10;AI-generated content may be incorrect.">
            <a:extLst>
              <a:ext uri="{FF2B5EF4-FFF2-40B4-BE49-F238E27FC236}">
                <a16:creationId xmlns:a16="http://schemas.microsoft.com/office/drawing/2014/main" id="{7A12FD99-C321-35E2-5534-304A6E475F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938" r="1" b="7364"/>
          <a:stretch>
            <a:fillRect/>
          </a:stretch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396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 descr="A diagram of a computer&#10;&#10;AI-generated content may be incorrect.">
            <a:extLst>
              <a:ext uri="{FF2B5EF4-FFF2-40B4-BE49-F238E27FC236}">
                <a16:creationId xmlns:a16="http://schemas.microsoft.com/office/drawing/2014/main" id="{898EEDB6-D6A5-B0A4-5681-F172F978B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012" y="643466"/>
            <a:ext cx="5566833" cy="5566833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3421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report&#10;&#10;AI-generated content may be incorrect.">
            <a:extLst>
              <a:ext uri="{FF2B5EF4-FFF2-40B4-BE49-F238E27FC236}">
                <a16:creationId xmlns:a16="http://schemas.microsoft.com/office/drawing/2014/main" id="{CA3BDEDD-90A7-4BE3-62F1-DC3791D3F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348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Meiryo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dragoș bobu</dc:creator>
  <cp:lastModifiedBy>dragoș bobu</cp:lastModifiedBy>
  <cp:revision>1</cp:revision>
  <dcterms:created xsi:type="dcterms:W3CDTF">2025-08-16T13:04:36Z</dcterms:created>
  <dcterms:modified xsi:type="dcterms:W3CDTF">2025-08-16T13:30:57Z</dcterms:modified>
</cp:coreProperties>
</file>

<file path=docProps/thumbnail.jpeg>
</file>